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80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7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41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898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74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6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0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6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36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5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4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0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8A48BF-5847-46B0-832A-1375D951FAE1}" type="datetimeFigureOut">
              <a:rPr lang="en-US" smtClean="0"/>
              <a:t>3/30/2023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D7F12-59F5-47A7-9889-CCB151E61F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9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2414" y="45664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426" y="2858270"/>
            <a:ext cx="4495532" cy="252873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936974" y="2650435"/>
            <a:ext cx="3803374" cy="304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51612" y="1055278"/>
            <a:ext cx="1749287" cy="1417982"/>
          </a:xfrm>
          <a:prstGeom prst="rect">
            <a:avLst/>
          </a:prstGeom>
          <a:solidFill>
            <a:srgbClr val="E080B0"/>
          </a:solidFill>
          <a:ln>
            <a:solidFill>
              <a:srgbClr val="E08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90648" y="728870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35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57" y="4081670"/>
            <a:ext cx="3958662" cy="2573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05" y="2835724"/>
            <a:ext cx="5824802" cy="36648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4973" y="102417"/>
            <a:ext cx="3029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TECNOLOGY </a:t>
            </a:r>
          </a:p>
          <a:p>
            <a:r>
              <a:rPr lang="en-US" dirty="0" smtClean="0"/>
              <a:t>L3 SWAT SOFWARE ENGINEER </a:t>
            </a:r>
          </a:p>
          <a:p>
            <a:r>
              <a:rPr lang="en-US" dirty="0" smtClean="0"/>
              <a:t>IBM W/SAM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7290" y="153842"/>
            <a:ext cx="62540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L3 SERVICE SUPPORT(ITIL)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10" y="923283"/>
            <a:ext cx="2000250" cy="114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8627165" y="923283"/>
            <a:ext cx="2531165" cy="101153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6026430">
            <a:off x="1674075" y="3034218"/>
            <a:ext cx="2955235" cy="163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97777" y="1467116"/>
            <a:ext cx="262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roth.Ibm.damirl.client.ubs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171" y="1414615"/>
            <a:ext cx="1133475" cy="4095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06714" y="1947300"/>
            <a:ext cx="431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L3 SERVICE SUPPROT TICKET       XML  TRAPS</a:t>
            </a:r>
          </a:p>
          <a:p>
            <a:r>
              <a:rPr lang="en-US" b="1" dirty="0" smtClean="0"/>
              <a:t>PROJECT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830885" y="1219200"/>
            <a:ext cx="1357880" cy="63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43310" y="1893875"/>
            <a:ext cx="1787575" cy="17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156174" y="1125475"/>
            <a:ext cx="980661" cy="821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57569" y="2270465"/>
            <a:ext cx="410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Upteates</a:t>
            </a:r>
            <a:r>
              <a:rPr lang="en-US" dirty="0" smtClean="0"/>
              <a:t> </a:t>
            </a:r>
            <a:r>
              <a:rPr lang="en-US" dirty="0" err="1" smtClean="0"/>
              <a:t>octigate</a:t>
            </a:r>
            <a:r>
              <a:rPr lang="en-US" dirty="0" smtClean="0"/>
              <a:t>    </a:t>
            </a:r>
            <a:r>
              <a:rPr lang="en-US" dirty="0" err="1" smtClean="0"/>
              <a:t>NIXON.marx</a:t>
            </a:r>
            <a:r>
              <a:rPr lang="en-US" dirty="0" smtClean="0"/>
              <a:t> database</a:t>
            </a:r>
          </a:p>
          <a:p>
            <a:r>
              <a:rPr lang="en-US" dirty="0" smtClean="0"/>
              <a:t>And EJB </a:t>
            </a:r>
            <a:r>
              <a:rPr lang="en-US" dirty="0" err="1" smtClean="0"/>
              <a:t>wsam</a:t>
            </a:r>
            <a:r>
              <a:rPr lang="en-US" dirty="0" smtClean="0"/>
              <a:t> (</a:t>
            </a:r>
            <a:r>
              <a:rPr lang="en-US" dirty="0" err="1" smtClean="0"/>
              <a:t>virtualizatoinengien.war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301948" y="2282948"/>
            <a:ext cx="1948069" cy="310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7209006" y="2704258"/>
            <a:ext cx="4128701" cy="9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164417" y="2500076"/>
            <a:ext cx="1556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9104243" y="2282948"/>
            <a:ext cx="169113" cy="155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5957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117" y="4014684"/>
            <a:ext cx="3958662" cy="2573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799" y="4081670"/>
            <a:ext cx="3876732" cy="24391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4973" y="102417"/>
            <a:ext cx="3029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TECNOLOGY </a:t>
            </a:r>
          </a:p>
          <a:p>
            <a:r>
              <a:rPr lang="en-US" dirty="0" smtClean="0"/>
              <a:t>L3 SWAT SOFWARE ENGINEER </a:t>
            </a:r>
          </a:p>
          <a:p>
            <a:r>
              <a:rPr lang="en-US" dirty="0" smtClean="0"/>
              <a:t>IBM W/SAM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7290" y="153842"/>
            <a:ext cx="62540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L3 SERVICE SUPPORT(ITIL)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10" y="923283"/>
            <a:ext cx="2000250" cy="114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8627165" y="923283"/>
            <a:ext cx="2531165" cy="101153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0706" y="1621996"/>
            <a:ext cx="3354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com.Ibm.websphere.Proxy.java</a:t>
            </a:r>
          </a:p>
          <a:p>
            <a:r>
              <a:rPr lang="en-US" dirty="0" smtClean="0"/>
              <a:t>com.ibm.wephre.wsam.Proxy.java</a:t>
            </a:r>
          </a:p>
          <a:p>
            <a:r>
              <a:rPr lang="en-US" dirty="0" smtClean="0"/>
              <a:t>Build </a:t>
            </a:r>
            <a:r>
              <a:rPr lang="en-US" dirty="0" err="1" smtClean="0"/>
              <a:t>fixpack</a:t>
            </a:r>
            <a:r>
              <a:rPr lang="en-US" dirty="0" smtClean="0"/>
              <a:t>   wsam.3.1.0.1.fp.0.1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57" y="2918193"/>
            <a:ext cx="4177798" cy="219298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110706" y="1429050"/>
            <a:ext cx="3588807" cy="1489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156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105" y="1326586"/>
            <a:ext cx="1973074" cy="1282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137" y="3166905"/>
            <a:ext cx="1591434" cy="10012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4973" y="102417"/>
            <a:ext cx="3029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TECNOLOGY </a:t>
            </a:r>
          </a:p>
          <a:p>
            <a:r>
              <a:rPr lang="en-US" dirty="0" smtClean="0"/>
              <a:t>L3 SWAT SOFWARE ENGINEER </a:t>
            </a:r>
          </a:p>
          <a:p>
            <a:r>
              <a:rPr lang="en-US" dirty="0" smtClean="0"/>
              <a:t>IBM W/SAM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7290" y="153842"/>
            <a:ext cx="62540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L3 SERVICE SUPPORT(ITIL)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10" y="923283"/>
            <a:ext cx="2000250" cy="114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8627165" y="923283"/>
            <a:ext cx="2531165" cy="101153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10706" y="1621996"/>
            <a:ext cx="3354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com.Ibm.websphere.Proxy.java</a:t>
            </a:r>
          </a:p>
          <a:p>
            <a:r>
              <a:rPr lang="en-US" dirty="0" smtClean="0"/>
              <a:t>com.ibm.wephre.wsam.Proxy.java</a:t>
            </a:r>
          </a:p>
          <a:p>
            <a:r>
              <a:rPr lang="en-US" dirty="0" smtClean="0"/>
              <a:t>Build </a:t>
            </a:r>
            <a:r>
              <a:rPr lang="en-US" dirty="0" err="1" smtClean="0"/>
              <a:t>fixpack</a:t>
            </a:r>
            <a:r>
              <a:rPr lang="en-US" dirty="0" smtClean="0"/>
              <a:t>   wsam.3.1.0.1.fp.0.1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747" y="1274591"/>
            <a:ext cx="2423009" cy="127186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110706" y="1429050"/>
            <a:ext cx="3588807" cy="1489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76" y="4416915"/>
            <a:ext cx="1591434" cy="10012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924" y="5666924"/>
            <a:ext cx="1591434" cy="100129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054087" y="4280452"/>
            <a:ext cx="9356035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104016" y="5541422"/>
            <a:ext cx="9356035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054086" y="3002024"/>
            <a:ext cx="9356035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414" y="3166905"/>
            <a:ext cx="1024201" cy="10242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620" y="4366712"/>
            <a:ext cx="1024201" cy="102420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8620" y="5704597"/>
            <a:ext cx="1024201" cy="10242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54086" y="3352800"/>
            <a:ext cx="1344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SWIMLANES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054085" y="4570918"/>
            <a:ext cx="1344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SWIMLANES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53985" y="5878847"/>
            <a:ext cx="1344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SWIMLANES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774925" y="3339449"/>
            <a:ext cx="202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wsam.3.1.0.1.fp.0.1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823304" y="4806887"/>
            <a:ext cx="202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wsam.3.1.0.1.fp.0.2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891914" y="5859264"/>
            <a:ext cx="202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wsam.3.1.0.1.fp.0.3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298520" y="3166905"/>
            <a:ext cx="812186" cy="357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166257" y="4301697"/>
            <a:ext cx="812186" cy="357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164974" y="5746748"/>
            <a:ext cx="812186" cy="357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544866" y="1200497"/>
            <a:ext cx="2565840" cy="149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88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2414" y="45664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95" y="2173357"/>
            <a:ext cx="1955791" cy="11001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51612" y="1055278"/>
            <a:ext cx="1749287" cy="1417982"/>
          </a:xfrm>
          <a:prstGeom prst="rect">
            <a:avLst/>
          </a:prstGeom>
          <a:solidFill>
            <a:srgbClr val="E080B0"/>
          </a:solidFill>
          <a:ln>
            <a:solidFill>
              <a:srgbClr val="E080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PINK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90648" y="728870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74" y="3369433"/>
            <a:ext cx="1636912" cy="163691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194852" y="1958345"/>
            <a:ext cx="3803374" cy="304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936974" y="1958345"/>
            <a:ext cx="1881809" cy="32762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507706" y="1266266"/>
            <a:ext cx="3177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ibm.damiler.realplayer.facebook</a:t>
            </a:r>
            <a:endParaRPr lang="en-US" dirty="0"/>
          </a:p>
        </p:txBody>
      </p:sp>
      <p:sp>
        <p:nvSpPr>
          <p:cNvPr id="14" name="Smiley Face 13"/>
          <p:cNvSpPr/>
          <p:nvPr/>
        </p:nvSpPr>
        <p:spPr>
          <a:xfrm>
            <a:off x="6440557" y="5330553"/>
            <a:ext cx="1378226" cy="129553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17279" y="5348026"/>
            <a:ext cx="2934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HEAD</a:t>
            </a:r>
          </a:p>
          <a:p>
            <a:r>
              <a:rPr lang="en-US" strike="sngStrike" dirty="0" err="1" smtClean="0"/>
              <a:t>Ibm.damiler.CYEANA</a:t>
            </a:r>
            <a:r>
              <a:rPr lang="en-US" strike="sngStrike" dirty="0" smtClean="0"/>
              <a:t> on head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>
            <a:off x="4768031" y="5234609"/>
            <a:ext cx="1467133" cy="1099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194852" y="1266266"/>
            <a:ext cx="0" cy="5359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705249" y="1169845"/>
            <a:ext cx="0" cy="5359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73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982" y="1622381"/>
            <a:ext cx="5705475" cy="2905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683" y="298406"/>
            <a:ext cx="5715000" cy="422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745" y="3269560"/>
            <a:ext cx="5705475" cy="4191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764" y="4057650"/>
            <a:ext cx="5686425" cy="2962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14991" y="10204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376452" y="1020417"/>
            <a:ext cx="65724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674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188" y="728870"/>
            <a:ext cx="6266667" cy="3942857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6268278" y="1802296"/>
            <a:ext cx="2584174" cy="2398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930" y="2014331"/>
            <a:ext cx="1955791" cy="1100132"/>
          </a:xfrm>
          <a:prstGeom prst="rect">
            <a:avLst/>
          </a:prstGeom>
        </p:spPr>
      </p:pic>
      <p:sp>
        <p:nvSpPr>
          <p:cNvPr id="15" name="Smiley Face 14"/>
          <p:cNvSpPr/>
          <p:nvPr/>
        </p:nvSpPr>
        <p:spPr>
          <a:xfrm>
            <a:off x="9641091" y="4200939"/>
            <a:ext cx="1378226" cy="129553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5400000">
            <a:off x="9183411" y="1825488"/>
            <a:ext cx="1954828" cy="2093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58" y="4664135"/>
            <a:ext cx="3326207" cy="216203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10319833">
            <a:off x="7074921" y="4449619"/>
            <a:ext cx="1954828" cy="2093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19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910" y="2533409"/>
            <a:ext cx="2717079" cy="170953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537" y="2441076"/>
            <a:ext cx="2717079" cy="17095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938" y="2383073"/>
            <a:ext cx="2717079" cy="170953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020" y="841008"/>
            <a:ext cx="1955791" cy="11001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705" y="1027510"/>
            <a:ext cx="1955791" cy="11001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451" y="2365012"/>
            <a:ext cx="2717079" cy="17095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54" y="1058459"/>
            <a:ext cx="1955791" cy="11001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56" y="4364251"/>
            <a:ext cx="3326207" cy="216203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 rot="5113933">
            <a:off x="4077037" y="725384"/>
            <a:ext cx="1954828" cy="2093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4454150" y="1764920"/>
            <a:ext cx="1378226" cy="129553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5400000">
            <a:off x="2217636" y="561671"/>
            <a:ext cx="1954828" cy="2093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2814405" y="1738415"/>
            <a:ext cx="1378226" cy="129553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77" y="151227"/>
            <a:ext cx="1089410" cy="6697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705" y="204192"/>
            <a:ext cx="688823" cy="8779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223" y="4955270"/>
            <a:ext cx="821712" cy="82171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659223" y="4955270"/>
            <a:ext cx="1174968" cy="11937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716533" y="4837043"/>
            <a:ext cx="958632" cy="9976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41565" y="4184633"/>
            <a:ext cx="210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2 People Missing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9992139" y="4369299"/>
            <a:ext cx="19348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miley Face 26"/>
          <p:cNvSpPr/>
          <p:nvPr/>
        </p:nvSpPr>
        <p:spPr>
          <a:xfrm>
            <a:off x="1716120" y="250811"/>
            <a:ext cx="1378226" cy="1295534"/>
          </a:xfrm>
          <a:prstGeom prst="smileyFac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473" y="512981"/>
            <a:ext cx="1298461" cy="844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222" y="955249"/>
            <a:ext cx="1955791" cy="1100132"/>
          </a:xfrm>
          <a:prstGeom prst="rect">
            <a:avLst/>
          </a:prstGeom>
        </p:spPr>
      </p:pic>
      <p:sp>
        <p:nvSpPr>
          <p:cNvPr id="30" name="Right Arrow 29"/>
          <p:cNvSpPr/>
          <p:nvPr/>
        </p:nvSpPr>
        <p:spPr>
          <a:xfrm rot="5113933">
            <a:off x="6134743" y="378625"/>
            <a:ext cx="1954828" cy="2093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/>
          <p:cNvSpPr/>
          <p:nvPr/>
        </p:nvSpPr>
        <p:spPr>
          <a:xfrm>
            <a:off x="6391017" y="1738415"/>
            <a:ext cx="1378226" cy="129553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113933">
            <a:off x="8383687" y="278284"/>
            <a:ext cx="1954828" cy="2093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miley Face 20"/>
          <p:cNvSpPr/>
          <p:nvPr/>
        </p:nvSpPr>
        <p:spPr>
          <a:xfrm>
            <a:off x="8797510" y="1772238"/>
            <a:ext cx="1378226" cy="1295534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4885193" y="204192"/>
            <a:ext cx="749125" cy="24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360133" y="264094"/>
            <a:ext cx="1364379" cy="556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012" y="4229983"/>
            <a:ext cx="3326207" cy="21620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905" y="4134251"/>
            <a:ext cx="3326207" cy="216203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671" y="4476639"/>
            <a:ext cx="3326207" cy="216203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1587831" y="1052970"/>
            <a:ext cx="9893104" cy="76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786878" y="202938"/>
            <a:ext cx="9276111" cy="37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475846" y="-104204"/>
            <a:ext cx="3293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(DELATA) POLICE, 3-LEETER ( FBI )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587831" y="4364251"/>
            <a:ext cx="3576769" cy="2027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849028" y="4086478"/>
            <a:ext cx="3263129" cy="2062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759955" y="3849756"/>
            <a:ext cx="1980507" cy="2488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8311636" y="4326303"/>
            <a:ext cx="1680503" cy="253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-41256" y="728870"/>
            <a:ext cx="1247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CIVIL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7645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1256" y="728870"/>
            <a:ext cx="1247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CIVIL</a:t>
            </a:r>
            <a:endParaRPr lang="en-US" sz="4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56" y="0"/>
            <a:ext cx="887767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179381" y="-4897"/>
            <a:ext cx="19210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Date Posted: </a:t>
            </a:r>
          </a:p>
          <a:p>
            <a:r>
              <a:rPr lang="en-US" b="1" dirty="0" smtClean="0"/>
              <a:t>March 23rd, 2023 </a:t>
            </a:r>
          </a:p>
          <a:p>
            <a:r>
              <a:rPr lang="en-US" b="1" dirty="0" smtClean="0"/>
              <a:t>@ 3:31 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2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-41256" y="728870"/>
            <a:ext cx="1247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CIVIL</a:t>
            </a:r>
            <a:endParaRPr lang="en-US" sz="4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56" y="0"/>
            <a:ext cx="2888721" cy="2231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56" y="2271293"/>
            <a:ext cx="6743857" cy="4383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292" y="0"/>
            <a:ext cx="7645737" cy="48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29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57" y="4081670"/>
            <a:ext cx="3958662" cy="2573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527" y="1444486"/>
            <a:ext cx="7645737" cy="48105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4973" y="102417"/>
            <a:ext cx="3029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TECNOLOGY </a:t>
            </a:r>
          </a:p>
          <a:p>
            <a:r>
              <a:rPr lang="en-US" dirty="0" smtClean="0"/>
              <a:t>L3 SWAT SOFWARE ENGINEER </a:t>
            </a:r>
          </a:p>
          <a:p>
            <a:r>
              <a:rPr lang="en-US" dirty="0" smtClean="0"/>
              <a:t>IBM W/SAM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5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" cy="728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219200" y="728870"/>
            <a:ext cx="0" cy="6241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57" y="4081670"/>
            <a:ext cx="3958662" cy="25731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905" y="2835724"/>
            <a:ext cx="5824802" cy="36648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4973" y="102417"/>
            <a:ext cx="3029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TECNOLOGY </a:t>
            </a:r>
          </a:p>
          <a:p>
            <a:r>
              <a:rPr lang="en-US" dirty="0" smtClean="0"/>
              <a:t>L3 SWAT SOFWARE ENGINEER </a:t>
            </a:r>
          </a:p>
          <a:p>
            <a:r>
              <a:rPr lang="en-US" dirty="0" smtClean="0"/>
              <a:t>IBM W/SAM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667290" y="153842"/>
            <a:ext cx="62540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L3 SERVICE SUPPORT(ITIL)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610" y="923283"/>
            <a:ext cx="2000250" cy="1143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8627165" y="923283"/>
            <a:ext cx="2531165" cy="1011534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02024" y="1124559"/>
            <a:ext cx="39383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	J2EE PATERNS</a:t>
            </a:r>
          </a:p>
          <a:p>
            <a:r>
              <a:rPr lang="en-US" dirty="0"/>
              <a:t>	</a:t>
            </a:r>
            <a:r>
              <a:rPr lang="en-US" dirty="0" smtClean="0"/>
              <a:t>	SERVICE LOCATOR</a:t>
            </a:r>
          </a:p>
          <a:p>
            <a:r>
              <a:rPr lang="en-US" dirty="0"/>
              <a:t>	</a:t>
            </a:r>
            <a:r>
              <a:rPr lang="en-US" dirty="0" smtClean="0"/>
              <a:t>	BUSINSES DELEGATE</a:t>
            </a:r>
          </a:p>
          <a:p>
            <a:r>
              <a:rPr lang="en-US" dirty="0" smtClean="0"/>
              <a:t>PATTERNS</a:t>
            </a:r>
          </a:p>
          <a:p>
            <a:r>
              <a:rPr lang="en-US" dirty="0"/>
              <a:t> </a:t>
            </a:r>
            <a:r>
              <a:rPr lang="en-US" dirty="0" smtClean="0"/>
              <a:t>	MVC</a:t>
            </a:r>
          </a:p>
          <a:p>
            <a:r>
              <a:rPr lang="en-US" dirty="0"/>
              <a:t>	 </a:t>
            </a:r>
            <a:r>
              <a:rPr lang="en-US" dirty="0" smtClean="0"/>
              <a:t>  FACTORY</a:t>
            </a:r>
          </a:p>
          <a:p>
            <a:r>
              <a:rPr lang="en-US" dirty="0"/>
              <a:t>	</a:t>
            </a:r>
            <a:r>
              <a:rPr lang="en-US" dirty="0" smtClean="0"/>
              <a:t>	DOA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 rot="6026430">
            <a:off x="1674075" y="3034218"/>
            <a:ext cx="2955235" cy="1631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561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164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11</cp:revision>
  <dcterms:created xsi:type="dcterms:W3CDTF">2023-03-30T15:35:29Z</dcterms:created>
  <dcterms:modified xsi:type="dcterms:W3CDTF">2023-03-30T18:18:19Z</dcterms:modified>
</cp:coreProperties>
</file>